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mk-MK" sz="7200" dirty="0" smtClean="0">
                <a:solidFill>
                  <a:schemeClr val="tx1"/>
                </a:solidFill>
              </a:rPr>
              <a:t>Видови конфликти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Реални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Постојат и конфликти за кои постојат објективни причини. </a:t>
            </a:r>
          </a:p>
          <a:p>
            <a:r>
              <a:rPr lang="mk-MK" dirty="0" smtClean="0"/>
              <a:t>Такви се сите оние конфликти кои настануваат  заради спротиставени мислења,исти или слични желби и потреби.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Деструктивни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i="1" dirty="0" smtClean="0"/>
              <a:t>Деструктивни</a:t>
            </a:r>
            <a:r>
              <a:rPr lang="mk-MK" dirty="0" smtClean="0"/>
              <a:t> се оние конфликти кои секогаш доведуваат до негативни последици и сериозно ги нарушуваат односите меѓу поединците или групите.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Конструктивни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i="1" dirty="0" smtClean="0"/>
              <a:t>Конструктивните конфликти </a:t>
            </a:r>
            <a:r>
              <a:rPr lang="mk-MK" dirty="0" smtClean="0"/>
              <a:t>имаат позитивни исходи.Учесниците во овој вид  конфликти најчесто се задоволни и чувствуваат дека конфликтот влијаел тие да се променат во позитивна насока.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mk-MK" dirty="0" smtClean="0"/>
              <a:t>Прочитајте  размислете и одговорете кои се начините за решавање на </a:t>
            </a:r>
            <a:r>
              <a:rPr lang="mk-MK" dirty="0" smtClean="0"/>
              <a:t>конфликтите</a:t>
            </a:r>
            <a:r>
              <a:rPr lang="en-US" dirty="0" smtClean="0"/>
              <a:t> </a:t>
            </a:r>
            <a:endParaRPr lang="mk-MK" dirty="0" smtClean="0"/>
          </a:p>
          <a:p>
            <a:pPr>
              <a:buNone/>
            </a:pPr>
            <a:r>
              <a:rPr lang="mk-MK" dirty="0" smtClean="0"/>
              <a:t>-Како се </a:t>
            </a:r>
            <a:r>
              <a:rPr lang="mk-MK" smtClean="0"/>
              <a:t>делат конфликтите 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>
            <a:normAutofit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Во зависност од тоа дали конфликтите се случуваат во рамките на една држава или помеѓу различни држави,разликуваме </a:t>
            </a:r>
          </a:p>
          <a:p>
            <a:r>
              <a:rPr lang="mk-MK" i="1" dirty="0" smtClean="0">
                <a:solidFill>
                  <a:schemeClr val="tx1"/>
                </a:solidFill>
              </a:rPr>
              <a:t>внатрешни</a:t>
            </a:r>
            <a:r>
              <a:rPr lang="mk-MK" dirty="0" smtClean="0">
                <a:solidFill>
                  <a:schemeClr val="tx1"/>
                </a:solidFill>
              </a:rPr>
              <a:t> и  </a:t>
            </a:r>
          </a:p>
          <a:p>
            <a:r>
              <a:rPr lang="mk-MK" i="1" dirty="0" smtClean="0">
                <a:solidFill>
                  <a:schemeClr val="tx1"/>
                </a:solidFill>
              </a:rPr>
              <a:t>надворешни</a:t>
            </a:r>
            <a:r>
              <a:rPr lang="mk-MK" dirty="0" smtClean="0">
                <a:solidFill>
                  <a:schemeClr val="tx1"/>
                </a:solidFill>
              </a:rPr>
              <a:t> конфликти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i="1" dirty="0" smtClean="0"/>
              <a:t>Внатрешни конфликти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Причина за внатрешните конфликти најчесто се различните сфакања на проблемите на заедничкиот живот.</a:t>
            </a:r>
          </a:p>
          <a:p>
            <a:r>
              <a:rPr lang="mk-MK" dirty="0" smtClean="0"/>
              <a:t>Овие конфликти најчесто завршуваат со граѓанска војна, но во современите општества многу поретко се случува тоа.</a:t>
            </a:r>
            <a:endParaRPr lang="en-US" dirty="0"/>
          </a:p>
        </p:txBody>
      </p:sp>
      <p:sp>
        <p:nvSpPr>
          <p:cNvPr id="1026" name="AutoShape 2" descr="Резултат со слика за граѓанска вој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Резултат со слика за граѓанска вој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Резултат со слика за граѓанска вој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Меѓудржавни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Конфликтите кои настануваат меѓу две или повеке држави се наречени </a:t>
            </a:r>
            <a:r>
              <a:rPr lang="mk-MK" i="1" dirty="0" smtClean="0"/>
              <a:t>меѓудржавни конфликти.</a:t>
            </a:r>
          </a:p>
          <a:p>
            <a:r>
              <a:rPr lang="mk-MK" dirty="0" smtClean="0"/>
              <a:t>Причините за ваквите конфликти можат да бидат:проблеми со меѓуграничната линија,несогласувања околу природните богатства и др.Овие конфликти  најчесто завршуваат со војна.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Комбинирани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Малцинските прашања многу често се користат за да започне војна со соседна држава.Овие кофликти се нарекуваат </a:t>
            </a:r>
            <a:r>
              <a:rPr lang="mk-MK" i="1" dirty="0" smtClean="0">
                <a:solidFill>
                  <a:schemeClr val="tx1"/>
                </a:solidFill>
              </a:rPr>
              <a:t>комбинирани.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1"/>
                </a:solidFill>
              </a:rPr>
              <a:t>Конфликтите можат да бидат </a:t>
            </a:r>
            <a:r>
              <a:rPr lang="mk-MK" i="1" dirty="0" smtClean="0">
                <a:solidFill>
                  <a:schemeClr val="tx1"/>
                </a:solidFill>
              </a:rPr>
              <a:t>скриени и видливи</a:t>
            </a:r>
            <a:r>
              <a:rPr lang="mk-MK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Скриени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>
                <a:solidFill>
                  <a:schemeClr val="tx1"/>
                </a:solidFill>
              </a:rPr>
              <a:t>Скриените конфликти уште се нарекуваат </a:t>
            </a:r>
            <a:r>
              <a:rPr lang="mk-MK" b="1" i="1" dirty="0" smtClean="0">
                <a:solidFill>
                  <a:schemeClr val="tx1"/>
                </a:solidFill>
              </a:rPr>
              <a:t>латентни</a:t>
            </a:r>
            <a:r>
              <a:rPr lang="mk-MK" dirty="0" smtClean="0">
                <a:solidFill>
                  <a:schemeClr val="tx1"/>
                </a:solidFill>
              </a:rPr>
              <a:t>.Кај овие конфликти реално постојат спротиставени интереси,ама не постои конфликтно однесување.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Видливи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Видливи конфликти се сите оние во кои конфликтно однесување е очигледно или видливо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Нереални конфликти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Постојат и конфликти  кои настануваат без некоја посебна причина и тие се наречени </a:t>
            </a:r>
            <a:r>
              <a:rPr lang="mk-MK" i="1" dirty="0" smtClean="0"/>
              <a:t>нереални</a:t>
            </a:r>
            <a:r>
              <a:rPr lang="mk-MK" dirty="0" smtClean="0"/>
              <a:t>.</a:t>
            </a:r>
          </a:p>
          <a:p>
            <a:r>
              <a:rPr lang="mk-MK" dirty="0" smtClean="0"/>
              <a:t>Тие настануваат најчесто поради нетрпеливост, предрасуди,недоразбирања и др.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276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Slide 1</vt:lpstr>
      <vt:lpstr>Slide 2</vt:lpstr>
      <vt:lpstr>Внатрешни конфликти</vt:lpstr>
      <vt:lpstr>Меѓудржавни конфликти</vt:lpstr>
      <vt:lpstr>Комбинирани конфликти</vt:lpstr>
      <vt:lpstr>Slide 6</vt:lpstr>
      <vt:lpstr>Скриени конфликти</vt:lpstr>
      <vt:lpstr>Видливи конфликти</vt:lpstr>
      <vt:lpstr>Нереални конфликти</vt:lpstr>
      <vt:lpstr>Реални конфликти</vt:lpstr>
      <vt:lpstr>Деструктивни конфликти</vt:lpstr>
      <vt:lpstr>Конструктивни конфликти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Pepi</dc:creator>
  <cp:lastModifiedBy>Done</cp:lastModifiedBy>
  <cp:revision>12</cp:revision>
  <dcterms:created xsi:type="dcterms:W3CDTF">2006-08-16T00:00:00Z</dcterms:created>
  <dcterms:modified xsi:type="dcterms:W3CDTF">2020-03-25T16:41:24Z</dcterms:modified>
</cp:coreProperties>
</file>