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E89A-DDC7-448C-A6FB-9517E6C451EF}" type="datetimeFigureOut">
              <a:rPr lang="mk-MK" smtClean="0"/>
              <a:t>24.3.2020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70D2-58E8-45F9-BAB0-8A9ADFC006C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E89A-DDC7-448C-A6FB-9517E6C451EF}" type="datetimeFigureOut">
              <a:rPr lang="mk-MK" smtClean="0"/>
              <a:t>24.3.2020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70D2-58E8-45F9-BAB0-8A9ADFC006C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E89A-DDC7-448C-A6FB-9517E6C451EF}" type="datetimeFigureOut">
              <a:rPr lang="mk-MK" smtClean="0"/>
              <a:t>24.3.2020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70D2-58E8-45F9-BAB0-8A9ADFC006C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E89A-DDC7-448C-A6FB-9517E6C451EF}" type="datetimeFigureOut">
              <a:rPr lang="mk-MK" smtClean="0"/>
              <a:t>24.3.2020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70D2-58E8-45F9-BAB0-8A9ADFC006C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E89A-DDC7-448C-A6FB-9517E6C451EF}" type="datetimeFigureOut">
              <a:rPr lang="mk-MK" smtClean="0"/>
              <a:t>24.3.2020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70D2-58E8-45F9-BAB0-8A9ADFC006C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E89A-DDC7-448C-A6FB-9517E6C451EF}" type="datetimeFigureOut">
              <a:rPr lang="mk-MK" smtClean="0"/>
              <a:t>24.3.2020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70D2-58E8-45F9-BAB0-8A9ADFC006C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E89A-DDC7-448C-A6FB-9517E6C451EF}" type="datetimeFigureOut">
              <a:rPr lang="mk-MK" smtClean="0"/>
              <a:t>24.3.2020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70D2-58E8-45F9-BAB0-8A9ADFC006C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E89A-DDC7-448C-A6FB-9517E6C451EF}" type="datetimeFigureOut">
              <a:rPr lang="mk-MK" smtClean="0"/>
              <a:t>24.3.2020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70D2-58E8-45F9-BAB0-8A9ADFC006C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E89A-DDC7-448C-A6FB-9517E6C451EF}" type="datetimeFigureOut">
              <a:rPr lang="mk-MK" smtClean="0"/>
              <a:t>24.3.2020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70D2-58E8-45F9-BAB0-8A9ADFC006C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E89A-DDC7-448C-A6FB-9517E6C451EF}" type="datetimeFigureOut">
              <a:rPr lang="mk-MK" smtClean="0"/>
              <a:t>24.3.2020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70D2-58E8-45F9-BAB0-8A9ADFC006C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E89A-DDC7-448C-A6FB-9517E6C451EF}" type="datetimeFigureOut">
              <a:rPr lang="mk-MK" smtClean="0"/>
              <a:t>24.3.2020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70D2-58E8-45F9-BAB0-8A9ADFC006C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5E89A-DDC7-448C-A6FB-9517E6C451EF}" type="datetimeFigureOut">
              <a:rPr lang="mk-MK" smtClean="0"/>
              <a:t>24.3.2020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670D2-58E8-45F9-BAB0-8A9ADFC006CA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Природни ракии добиени од разни суровини</a:t>
            </a:r>
            <a:endParaRPr lang="mk-M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428604"/>
            <a:ext cx="8572560" cy="607223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mk-MK" dirty="0" smtClean="0"/>
              <a:t>Водка-(Руски пијалок)-се добива од компир,а може и од житни растенија</a:t>
            </a:r>
          </a:p>
          <a:p>
            <a:pPr marL="514350" indent="-514350"/>
            <a:r>
              <a:rPr lang="mk-MK" dirty="0" smtClean="0"/>
              <a:t>Содржи  40-45% вол. Алкохол, безбоен пијалок,без мирис и вкус.</a:t>
            </a:r>
          </a:p>
          <a:p>
            <a:pPr marL="514350" indent="-514350">
              <a:buNone/>
            </a:pPr>
            <a:r>
              <a:rPr lang="mk-MK" dirty="0" smtClean="0"/>
              <a:t>2. Рум-(Куба и Јамајка) –се добива од меласа од шеќерна трска</a:t>
            </a:r>
          </a:p>
          <a:p>
            <a:pPr marL="514350" indent="-514350"/>
            <a:r>
              <a:rPr lang="mk-MK" dirty="0" smtClean="0"/>
              <a:t>Одлежува во дабови буриња,а на пазарот стигнува како 80% алкохол,а се разредува на 40 % и се пушта во продажба.</a:t>
            </a:r>
          </a:p>
          <a:p>
            <a:pPr marL="514350" indent="-514350">
              <a:buNone/>
            </a:pPr>
            <a:r>
              <a:rPr lang="mk-MK" dirty="0" smtClean="0"/>
              <a:t>3. Текила-(Мексикански пијалок)</a:t>
            </a:r>
          </a:p>
          <a:p>
            <a:pPr marL="514350" indent="-514350">
              <a:buNone/>
            </a:pPr>
            <a:r>
              <a:rPr lang="mk-MK" dirty="0" smtClean="0"/>
              <a:t>Се добива од кактос -АГАВА</a:t>
            </a:r>
          </a:p>
          <a:p>
            <a:pPr marL="514350" indent="-514350">
              <a:buNone/>
            </a:pPr>
            <a:endParaRPr lang="mk-M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mk-MK" dirty="0" smtClean="0"/>
              <a:t>4. Арак (Индија,Индонезија,Цејлон)</a:t>
            </a:r>
          </a:p>
          <a:p>
            <a:r>
              <a:rPr lang="mk-MK" dirty="0" smtClean="0"/>
              <a:t>Се добива од ориз и кокос</a:t>
            </a:r>
          </a:p>
          <a:p>
            <a:pPr>
              <a:buNone/>
            </a:pPr>
            <a:r>
              <a:rPr lang="mk-MK" dirty="0" smtClean="0"/>
              <a:t>5. Раки (Турција)</a:t>
            </a:r>
          </a:p>
          <a:p>
            <a:r>
              <a:rPr lang="mk-MK" dirty="0" smtClean="0"/>
              <a:t>Се добива од гроздов сок и зачин анис</a:t>
            </a:r>
          </a:p>
          <a:p>
            <a:r>
              <a:rPr lang="mk-MK" smtClean="0"/>
              <a:t>Има 40 % алкохол</a:t>
            </a:r>
            <a:endParaRPr lang="mk-M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114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Природни ракии добиени од разни суровини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Природни ракии добиени од разни суровини</dc:title>
  <dc:creator>User</dc:creator>
  <cp:lastModifiedBy>User</cp:lastModifiedBy>
  <cp:revision>4</cp:revision>
  <dcterms:created xsi:type="dcterms:W3CDTF">2020-03-24T14:16:31Z</dcterms:created>
  <dcterms:modified xsi:type="dcterms:W3CDTF">2020-03-24T14:30:29Z</dcterms:modified>
</cp:coreProperties>
</file>