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56985-F2F1-43CE-944A-D0DEFF6D36BE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0AF5-E569-420F-BE6C-8A36A5414C1C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FA99-6AA5-4215-ADE0-A7BE513C182C}" type="datetimeFigureOut">
              <a:rPr lang="mk-MK" smtClean="0"/>
              <a:pPr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252D-413F-45FE-8A02-E6F0E72B7CA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mk-MK" dirty="0" smtClean="0"/>
              <a:t>Природни ракии добиени од житни растенија</a:t>
            </a:r>
            <a:endParaRPr lang="mk-MK" dirty="0"/>
          </a:p>
        </p:txBody>
      </p:sp>
      <p:pic>
        <p:nvPicPr>
          <p:cNvPr id="1027" name="Picture 3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00372"/>
            <a:ext cx="3214710" cy="3214710"/>
          </a:xfrm>
          <a:prstGeom prst="rect">
            <a:avLst/>
          </a:prstGeom>
          <a:noFill/>
        </p:spPr>
      </p:pic>
      <p:pic>
        <p:nvPicPr>
          <p:cNvPr id="1028" name="Picture 4" descr="C:\Users\User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783528"/>
            <a:ext cx="2609864" cy="3464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mk-MK" dirty="0" smtClean="0"/>
              <a:t>Како суровина за овие дестилати најчесто се користат :јачмен,рж,пченка и пченица,овес,ори.</a:t>
            </a:r>
          </a:p>
          <a:p>
            <a:pPr marL="914400" lvl="1" indent="-514350">
              <a:buAutoNum type="arabicPeriod"/>
            </a:pPr>
            <a:r>
              <a:rPr lang="mk-MK" b="1" dirty="0" smtClean="0"/>
              <a:t>Виски</a:t>
            </a:r>
            <a:r>
              <a:rPr lang="en-US" dirty="0" smtClean="0"/>
              <a:t> (</a:t>
            </a:r>
            <a:r>
              <a:rPr lang="en-US" b="1" dirty="0" smtClean="0"/>
              <a:t>whisky</a:t>
            </a:r>
            <a:r>
              <a:rPr lang="en-US" dirty="0" smtClean="0"/>
              <a:t>)-</a:t>
            </a:r>
            <a:r>
              <a:rPr lang="mk-MK" dirty="0" smtClean="0"/>
              <a:t>се добива од јачмен,овес рж ,пченка.</a:t>
            </a:r>
          </a:p>
          <a:p>
            <a:pPr marL="514350" indent="-514350"/>
            <a:r>
              <a:rPr lang="mk-MK" dirty="0" smtClean="0"/>
              <a:t>Дестилатот треба да одлежи во дабови буриња во кој претходно лежело вино порто и шери.</a:t>
            </a:r>
          </a:p>
          <a:p>
            <a:pPr marL="514350" indent="-514350"/>
            <a:r>
              <a:rPr lang="mk-MK" dirty="0" smtClean="0"/>
              <a:t>На тој начин ја добиваат златно жолтата боја и специфичниот мирис. 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11873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Најпознати виски на пазарот се :</a:t>
            </a:r>
          </a:p>
          <a:p>
            <a:pPr>
              <a:buNone/>
            </a:pPr>
            <a:r>
              <a:rPr lang="mk-MK" b="1" dirty="0" smtClean="0"/>
              <a:t>2</a:t>
            </a:r>
            <a:r>
              <a:rPr lang="mk-MK" b="1" dirty="0" smtClean="0"/>
              <a:t>.Шкотски виски</a:t>
            </a:r>
            <a:r>
              <a:rPr lang="mk-MK" dirty="0" smtClean="0"/>
              <a:t>-се добива најчесто од јачмен или др.житни растенија</a:t>
            </a:r>
          </a:p>
          <a:p>
            <a:r>
              <a:rPr lang="en-US" b="1" dirty="0" err="1" smtClean="0"/>
              <a:t>Maltwhisky</a:t>
            </a:r>
            <a:r>
              <a:rPr lang="en-US" b="1" dirty="0" smtClean="0"/>
              <a:t> (</a:t>
            </a:r>
            <a:r>
              <a:rPr lang="mk-MK" b="1" dirty="0" smtClean="0"/>
              <a:t>мелтвиски</a:t>
            </a:r>
            <a:r>
              <a:rPr lang="mk-MK" dirty="0" smtClean="0"/>
              <a:t>)-добиен од јачменов слад</a:t>
            </a:r>
          </a:p>
          <a:p>
            <a:r>
              <a:rPr lang="en-US" b="1" dirty="0" err="1" smtClean="0"/>
              <a:t>Grainwhisky</a:t>
            </a:r>
            <a:r>
              <a:rPr lang="en-US" b="1" dirty="0" smtClean="0"/>
              <a:t> (</a:t>
            </a:r>
            <a:r>
              <a:rPr lang="mk-MK" b="1" dirty="0" smtClean="0"/>
              <a:t>греинвиски</a:t>
            </a:r>
            <a:r>
              <a:rPr lang="mk-MK" dirty="0" smtClean="0"/>
              <a:t>)-добиен од др .житни растенија</a:t>
            </a:r>
          </a:p>
          <a:p>
            <a:r>
              <a:rPr lang="mk-MK" dirty="0" smtClean="0"/>
              <a:t>Најпознати шкотски виски –</a:t>
            </a:r>
            <a:r>
              <a:rPr lang="en-US" dirty="0" smtClean="0"/>
              <a:t>Black and </a:t>
            </a:r>
            <a:r>
              <a:rPr lang="en-US" dirty="0" err="1" smtClean="0"/>
              <a:t>Wite,Johnny</a:t>
            </a:r>
            <a:r>
              <a:rPr lang="en-US" dirty="0" smtClean="0"/>
              <a:t> </a:t>
            </a:r>
            <a:r>
              <a:rPr lang="en-US" dirty="0" err="1" smtClean="0"/>
              <a:t>Walker,Ballantines</a:t>
            </a:r>
            <a:r>
              <a:rPr lang="en-US" dirty="0" smtClean="0"/>
              <a:t> </a:t>
            </a:r>
            <a:r>
              <a:rPr lang="mk-MK" dirty="0" smtClean="0"/>
              <a:t>и др.</a:t>
            </a:r>
          </a:p>
          <a:p>
            <a:r>
              <a:rPr lang="mk-MK" dirty="0" smtClean="0"/>
              <a:t>На пазарот вискито доаѓа како мешавина од виски од разни години-наречен </a:t>
            </a:r>
            <a:r>
              <a:rPr lang="mk-MK" b="1" dirty="0" smtClean="0"/>
              <a:t>„блендит„ </a:t>
            </a:r>
            <a:r>
              <a:rPr lang="mk-MK" dirty="0" smtClean="0"/>
              <a:t>виски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5"/>
            <a:ext cx="8572560" cy="2714644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Количеството на алкохол во виските изнесува 40% вол.</a:t>
            </a:r>
          </a:p>
          <a:p>
            <a:r>
              <a:rPr lang="mk-MK" dirty="0" smtClean="0"/>
              <a:t>Др. Единица што се користи е „ПРУФ„(</a:t>
            </a:r>
            <a:r>
              <a:rPr lang="en-US" dirty="0" smtClean="0"/>
              <a:t>proof)</a:t>
            </a:r>
          </a:p>
          <a:p>
            <a:r>
              <a:rPr lang="mk-MK" dirty="0" smtClean="0"/>
              <a:t>Два пруфа одговараат на еден процент алкохол</a:t>
            </a:r>
            <a:endParaRPr lang="mk-MK" dirty="0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2928943" cy="3500462"/>
          </a:xfrm>
          <a:prstGeom prst="rect">
            <a:avLst/>
          </a:prstGeom>
          <a:noFill/>
        </p:spPr>
      </p:pic>
      <p:pic>
        <p:nvPicPr>
          <p:cNvPr id="1027" name="Picture 3" descr="C:\Users\User\Desktop\2.new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214686"/>
            <a:ext cx="445070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3"/>
            <a:ext cx="8643998" cy="29289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mk-MK" b="1" dirty="0" smtClean="0"/>
              <a:t>3</a:t>
            </a:r>
            <a:r>
              <a:rPr lang="mk-MK" b="1" dirty="0" smtClean="0"/>
              <a:t>.Ирски виски</a:t>
            </a:r>
            <a:r>
              <a:rPr lang="mk-MK" dirty="0" smtClean="0"/>
              <a:t>-се добива од рж и овес (начин на добивање како шкотскиот)</a:t>
            </a:r>
          </a:p>
          <a:p>
            <a:pPr>
              <a:buNone/>
            </a:pPr>
            <a:r>
              <a:rPr lang="mk-MK" b="1" dirty="0" smtClean="0"/>
              <a:t>4</a:t>
            </a:r>
            <a:r>
              <a:rPr lang="mk-MK" b="1" dirty="0" smtClean="0"/>
              <a:t>. Американски виски </a:t>
            </a:r>
            <a:r>
              <a:rPr lang="mk-MK" dirty="0" smtClean="0"/>
              <a:t>(бурбон виски) има два вида:</a:t>
            </a:r>
          </a:p>
          <a:p>
            <a:r>
              <a:rPr lang="mk-MK" b="1" dirty="0" smtClean="0"/>
              <a:t>Блендит бурбон </a:t>
            </a:r>
            <a:r>
              <a:rPr lang="mk-MK" dirty="0" smtClean="0"/>
              <a:t>–ако се произведува од пченка и рж</a:t>
            </a:r>
          </a:p>
          <a:p>
            <a:r>
              <a:rPr lang="mk-MK" b="1" dirty="0" smtClean="0"/>
              <a:t>Стреит бурбон</a:t>
            </a:r>
            <a:r>
              <a:rPr lang="mk-MK" dirty="0" smtClean="0"/>
              <a:t>-ако се произведува само од пченка</a:t>
            </a:r>
            <a:endParaRPr lang="mk-MK" dirty="0"/>
          </a:p>
        </p:txBody>
      </p:sp>
      <p:pic>
        <p:nvPicPr>
          <p:cNvPr id="2050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14752"/>
            <a:ext cx="3571900" cy="2381267"/>
          </a:xfrm>
          <a:prstGeom prst="rect">
            <a:avLst/>
          </a:prstGeom>
          <a:noFill/>
        </p:spPr>
      </p:pic>
      <p:pic>
        <p:nvPicPr>
          <p:cNvPr id="2051" name="Picture 3" descr="C:\Users\User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31024"/>
            <a:ext cx="3457010" cy="2312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mk-MK" b="1" dirty="0" smtClean="0"/>
              <a:t>5</a:t>
            </a:r>
            <a:r>
              <a:rPr lang="mk-MK" b="1" dirty="0" smtClean="0"/>
              <a:t>.Џин</a:t>
            </a:r>
            <a:r>
              <a:rPr lang="mk-MK" dirty="0" smtClean="0"/>
              <a:t>-се добива од комиње од јачмен,рж,овес и пченица</a:t>
            </a:r>
          </a:p>
          <a:p>
            <a:r>
              <a:rPr lang="mk-MK" dirty="0" smtClean="0"/>
              <a:t>Бистар и безбоен пијалак,содржи 40-45% алкохол</a:t>
            </a:r>
          </a:p>
          <a:p>
            <a:pPr>
              <a:buNone/>
            </a:pPr>
            <a:r>
              <a:rPr lang="mk-MK" b="1" dirty="0" smtClean="0"/>
              <a:t>6</a:t>
            </a:r>
            <a:r>
              <a:rPr lang="mk-MK" b="1" dirty="0" smtClean="0"/>
              <a:t>.Саќе</a:t>
            </a:r>
            <a:r>
              <a:rPr lang="mk-MK" dirty="0" smtClean="0"/>
              <a:t> (јапонски пијалок)-се добива од ориз</a:t>
            </a:r>
          </a:p>
          <a:p>
            <a:pPr>
              <a:buNone/>
            </a:pPr>
            <a:r>
              <a:rPr lang="mk-MK" b="1" dirty="0" smtClean="0"/>
              <a:t>7</a:t>
            </a:r>
            <a:r>
              <a:rPr lang="mk-MK" b="1" dirty="0" smtClean="0"/>
              <a:t>.Аквавит</a:t>
            </a:r>
            <a:r>
              <a:rPr lang="mk-MK" dirty="0" smtClean="0"/>
              <a:t>-се добива од компир,житни растенија и зачин кумин</a:t>
            </a:r>
          </a:p>
          <a:p>
            <a:pPr>
              <a:buNone/>
            </a:pPr>
            <a:r>
              <a:rPr lang="mk-MK" b="1" dirty="0" smtClean="0"/>
              <a:t>8</a:t>
            </a:r>
            <a:r>
              <a:rPr lang="mk-MK" b="1" smtClean="0"/>
              <a:t>. </a:t>
            </a:r>
            <a:r>
              <a:rPr lang="mk-MK" b="1" dirty="0" smtClean="0"/>
              <a:t>Штајнхегер </a:t>
            </a:r>
            <a:r>
              <a:rPr lang="mk-MK" dirty="0" smtClean="0"/>
              <a:t>-германска житна ракија со додаток на зачини кумин и анис</a:t>
            </a:r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Природни ракии добиени од житни растенија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Природни ракии добиени од житни растенија</dc:title>
  <dc:creator>User</dc:creator>
  <cp:lastModifiedBy>User</cp:lastModifiedBy>
  <cp:revision>12</cp:revision>
  <dcterms:created xsi:type="dcterms:W3CDTF">2020-03-24T11:17:18Z</dcterms:created>
  <dcterms:modified xsi:type="dcterms:W3CDTF">2020-03-24T13:16:11Z</dcterms:modified>
</cp:coreProperties>
</file>