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AC38-A674-496C-B661-A1F400E203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332FD0-EC0D-44F6-B85F-BAB28A757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AC38-A674-496C-B661-A1F400E203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FD0-EC0D-44F6-B85F-BAB28A757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AC38-A674-496C-B661-A1F400E203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FD0-EC0D-44F6-B85F-BAB28A757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AC38-A674-496C-B661-A1F400E203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332FD0-EC0D-44F6-B85F-BAB28A757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AC38-A674-496C-B661-A1F400E203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FD0-EC0D-44F6-B85F-BAB28A757D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AC38-A674-496C-B661-A1F400E203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FD0-EC0D-44F6-B85F-BAB28A757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AC38-A674-496C-B661-A1F400E203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332FD0-EC0D-44F6-B85F-BAB28A757D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AC38-A674-496C-B661-A1F400E203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FD0-EC0D-44F6-B85F-BAB28A757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AC38-A674-496C-B661-A1F400E203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FD0-EC0D-44F6-B85F-BAB28A757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AC38-A674-496C-B661-A1F400E203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FD0-EC0D-44F6-B85F-BAB28A757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AC38-A674-496C-B661-A1F400E203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FD0-EC0D-44F6-B85F-BAB28A757D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61AC38-A674-496C-B661-A1F400E203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332FD0-EC0D-44F6-B85F-BAB28A757D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333375"/>
            <a:ext cx="860742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0"/>
            <a:ext cx="9339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-238125"/>
            <a:ext cx="10082213" cy="734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572" y="0"/>
            <a:ext cx="922057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8260"/>
            <a:ext cx="9144000" cy="688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6556"/>
            <a:ext cx="9144000" cy="701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14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 </vt:lpstr>
      <vt:lpstr> </vt:lpstr>
      <vt:lpstr> </vt:lpstr>
      <vt:lpstr> </vt:lpstr>
      <vt:lpstr> </vt:lpstr>
      <vt:lpstr> </vt:lpstr>
      <vt:lpstr>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Kostadin</dc:creator>
  <cp:lastModifiedBy>Kostadin</cp:lastModifiedBy>
  <cp:revision>1</cp:revision>
  <dcterms:created xsi:type="dcterms:W3CDTF">2018-09-11T19:57:48Z</dcterms:created>
  <dcterms:modified xsi:type="dcterms:W3CDTF">2018-09-11T20:07:14Z</dcterms:modified>
</cp:coreProperties>
</file>