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397"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CF1B9F9C-36D4-40E3-9407-3B5F9DB521C9}" type="datetimeFigureOut">
              <a:rPr lang="mk-MK" smtClean="0"/>
              <a:pPr/>
              <a:t>24.3.2020</a:t>
            </a:fld>
            <a:endParaRPr lang="mk-MK"/>
          </a:p>
        </p:txBody>
      </p:sp>
      <p:sp>
        <p:nvSpPr>
          <p:cNvPr id="8" name="Footer Placeholder 7"/>
          <p:cNvSpPr>
            <a:spLocks noGrp="1"/>
          </p:cNvSpPr>
          <p:nvPr>
            <p:ph type="ftr" sz="quarter" idx="11"/>
          </p:nvPr>
        </p:nvSpPr>
        <p:spPr/>
        <p:txBody>
          <a:bodyPr/>
          <a:lstStyle>
            <a:extLst/>
          </a:lstStyle>
          <a:p>
            <a:endParaRPr lang="mk-MK"/>
          </a:p>
        </p:txBody>
      </p:sp>
      <p:sp>
        <p:nvSpPr>
          <p:cNvPr id="11" name="Slide Number Placeholder 10"/>
          <p:cNvSpPr>
            <a:spLocks noGrp="1"/>
          </p:cNvSpPr>
          <p:nvPr>
            <p:ph type="sldNum" sz="quarter" idx="12"/>
          </p:nvPr>
        </p:nvSpPr>
        <p:spPr/>
        <p:txBody>
          <a:bodyPr/>
          <a:lstStyle>
            <a:extLst/>
          </a:lstStyle>
          <a:p>
            <a:fld id="{6AC7A36A-9AD8-40F8-A1A8-C6E235554425}" type="slidenum">
              <a:rPr lang="mk-MK" smtClean="0"/>
              <a:pPr/>
              <a:t>‹#›</a:t>
            </a:fld>
            <a:endParaRPr lang="mk-M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1B9F9C-36D4-40E3-9407-3B5F9DB521C9}" type="datetimeFigureOut">
              <a:rPr lang="mk-MK" smtClean="0"/>
              <a:pPr/>
              <a:t>24.3.2020</a:t>
            </a:fld>
            <a:endParaRPr lang="mk-MK"/>
          </a:p>
        </p:txBody>
      </p:sp>
      <p:sp>
        <p:nvSpPr>
          <p:cNvPr id="5" name="Footer Placeholder 4"/>
          <p:cNvSpPr>
            <a:spLocks noGrp="1"/>
          </p:cNvSpPr>
          <p:nvPr>
            <p:ph type="ftr" sz="quarter" idx="11"/>
          </p:nvPr>
        </p:nvSpPr>
        <p:spPr/>
        <p:txBody>
          <a:bodyPr/>
          <a:lstStyle>
            <a:extLst/>
          </a:lstStyle>
          <a:p>
            <a:endParaRPr lang="mk-MK"/>
          </a:p>
        </p:txBody>
      </p:sp>
      <p:sp>
        <p:nvSpPr>
          <p:cNvPr id="6" name="Slide Number Placeholder 5"/>
          <p:cNvSpPr>
            <a:spLocks noGrp="1"/>
          </p:cNvSpPr>
          <p:nvPr>
            <p:ph type="sldNum" sz="quarter" idx="12"/>
          </p:nvPr>
        </p:nvSpPr>
        <p:spPr/>
        <p:txBody>
          <a:bodyPr/>
          <a:lstStyle>
            <a:extLst/>
          </a:lstStyle>
          <a:p>
            <a:fld id="{6AC7A36A-9AD8-40F8-A1A8-C6E235554425}" type="slidenum">
              <a:rPr lang="mk-MK" smtClean="0"/>
              <a:pPr/>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1B9F9C-36D4-40E3-9407-3B5F9DB521C9}" type="datetimeFigureOut">
              <a:rPr lang="mk-MK" smtClean="0"/>
              <a:pPr/>
              <a:t>24.3.2020</a:t>
            </a:fld>
            <a:endParaRPr lang="mk-MK"/>
          </a:p>
        </p:txBody>
      </p:sp>
      <p:sp>
        <p:nvSpPr>
          <p:cNvPr id="5" name="Footer Placeholder 4"/>
          <p:cNvSpPr>
            <a:spLocks noGrp="1"/>
          </p:cNvSpPr>
          <p:nvPr>
            <p:ph type="ftr" sz="quarter" idx="11"/>
          </p:nvPr>
        </p:nvSpPr>
        <p:spPr/>
        <p:txBody>
          <a:bodyPr/>
          <a:lstStyle>
            <a:extLst/>
          </a:lstStyle>
          <a:p>
            <a:endParaRPr lang="mk-MK"/>
          </a:p>
        </p:txBody>
      </p:sp>
      <p:sp>
        <p:nvSpPr>
          <p:cNvPr id="6" name="Slide Number Placeholder 5"/>
          <p:cNvSpPr>
            <a:spLocks noGrp="1"/>
          </p:cNvSpPr>
          <p:nvPr>
            <p:ph type="sldNum" sz="quarter" idx="12"/>
          </p:nvPr>
        </p:nvSpPr>
        <p:spPr/>
        <p:txBody>
          <a:bodyPr/>
          <a:lstStyle>
            <a:extLst/>
          </a:lstStyle>
          <a:p>
            <a:fld id="{6AC7A36A-9AD8-40F8-A1A8-C6E235554425}" type="slidenum">
              <a:rPr lang="mk-MK" smtClean="0"/>
              <a:pPr/>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1B9F9C-36D4-40E3-9407-3B5F9DB521C9}" type="datetimeFigureOut">
              <a:rPr lang="mk-MK" smtClean="0"/>
              <a:pPr/>
              <a:t>24.3.2020</a:t>
            </a:fld>
            <a:endParaRPr lang="mk-MK"/>
          </a:p>
        </p:txBody>
      </p:sp>
      <p:sp>
        <p:nvSpPr>
          <p:cNvPr id="5" name="Footer Placeholder 4"/>
          <p:cNvSpPr>
            <a:spLocks noGrp="1"/>
          </p:cNvSpPr>
          <p:nvPr>
            <p:ph type="ftr" sz="quarter" idx="11"/>
          </p:nvPr>
        </p:nvSpPr>
        <p:spPr/>
        <p:txBody>
          <a:bodyPr/>
          <a:lstStyle>
            <a:extLst/>
          </a:lstStyle>
          <a:p>
            <a:endParaRPr lang="mk-MK"/>
          </a:p>
        </p:txBody>
      </p:sp>
      <p:sp>
        <p:nvSpPr>
          <p:cNvPr id="6" name="Slide Number Placeholder 5"/>
          <p:cNvSpPr>
            <a:spLocks noGrp="1"/>
          </p:cNvSpPr>
          <p:nvPr>
            <p:ph type="sldNum" sz="quarter" idx="12"/>
          </p:nvPr>
        </p:nvSpPr>
        <p:spPr/>
        <p:txBody>
          <a:bodyPr/>
          <a:lstStyle>
            <a:extLst/>
          </a:lstStyle>
          <a:p>
            <a:fld id="{6AC7A36A-9AD8-40F8-A1A8-C6E235554425}" type="slidenum">
              <a:rPr lang="mk-MK" smtClean="0"/>
              <a:pPr/>
              <a:t>‹#›</a:t>
            </a:fld>
            <a:endParaRPr lang="mk-M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F1B9F9C-36D4-40E3-9407-3B5F9DB521C9}" type="datetimeFigureOut">
              <a:rPr lang="mk-MK" smtClean="0"/>
              <a:pPr/>
              <a:t>24.3.2020</a:t>
            </a:fld>
            <a:endParaRPr lang="mk-MK"/>
          </a:p>
        </p:txBody>
      </p:sp>
      <p:sp>
        <p:nvSpPr>
          <p:cNvPr id="5" name="Footer Placeholder 4"/>
          <p:cNvSpPr>
            <a:spLocks noGrp="1"/>
          </p:cNvSpPr>
          <p:nvPr>
            <p:ph type="ftr" sz="quarter" idx="11"/>
          </p:nvPr>
        </p:nvSpPr>
        <p:spPr/>
        <p:txBody>
          <a:bodyPr/>
          <a:lstStyle>
            <a:extLst/>
          </a:lstStyle>
          <a:p>
            <a:endParaRPr lang="mk-MK"/>
          </a:p>
        </p:txBody>
      </p:sp>
      <p:sp>
        <p:nvSpPr>
          <p:cNvPr id="6" name="Slide Number Placeholder 5"/>
          <p:cNvSpPr>
            <a:spLocks noGrp="1"/>
          </p:cNvSpPr>
          <p:nvPr>
            <p:ph type="sldNum" sz="quarter" idx="12"/>
          </p:nvPr>
        </p:nvSpPr>
        <p:spPr/>
        <p:txBody>
          <a:bodyPr/>
          <a:lstStyle>
            <a:extLst/>
          </a:lstStyle>
          <a:p>
            <a:fld id="{6AC7A36A-9AD8-40F8-A1A8-C6E235554425}" type="slidenum">
              <a:rPr lang="mk-MK" smtClean="0"/>
              <a:pPr/>
              <a:t>‹#›</a:t>
            </a:fld>
            <a:endParaRPr lang="mk-M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F1B9F9C-36D4-40E3-9407-3B5F9DB521C9}" type="datetimeFigureOut">
              <a:rPr lang="mk-MK" smtClean="0"/>
              <a:pPr/>
              <a:t>24.3.2020</a:t>
            </a:fld>
            <a:endParaRPr lang="mk-MK"/>
          </a:p>
        </p:txBody>
      </p:sp>
      <p:sp>
        <p:nvSpPr>
          <p:cNvPr id="6" name="Footer Placeholder 5"/>
          <p:cNvSpPr>
            <a:spLocks noGrp="1"/>
          </p:cNvSpPr>
          <p:nvPr>
            <p:ph type="ftr" sz="quarter" idx="11"/>
          </p:nvPr>
        </p:nvSpPr>
        <p:spPr/>
        <p:txBody>
          <a:bodyPr/>
          <a:lstStyle>
            <a:extLst/>
          </a:lstStyle>
          <a:p>
            <a:endParaRPr lang="mk-MK"/>
          </a:p>
        </p:txBody>
      </p:sp>
      <p:sp>
        <p:nvSpPr>
          <p:cNvPr id="7" name="Slide Number Placeholder 6"/>
          <p:cNvSpPr>
            <a:spLocks noGrp="1"/>
          </p:cNvSpPr>
          <p:nvPr>
            <p:ph type="sldNum" sz="quarter" idx="12"/>
          </p:nvPr>
        </p:nvSpPr>
        <p:spPr/>
        <p:txBody>
          <a:bodyPr/>
          <a:lstStyle>
            <a:extLst/>
          </a:lstStyle>
          <a:p>
            <a:fld id="{6AC7A36A-9AD8-40F8-A1A8-C6E235554425}" type="slidenum">
              <a:rPr lang="mk-MK" smtClean="0"/>
              <a:pPr/>
              <a:t>‹#›</a:t>
            </a:fld>
            <a:endParaRPr lang="mk-M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F1B9F9C-36D4-40E3-9407-3B5F9DB521C9}" type="datetimeFigureOut">
              <a:rPr lang="mk-MK" smtClean="0"/>
              <a:pPr/>
              <a:t>24.3.2020</a:t>
            </a:fld>
            <a:endParaRPr lang="mk-MK"/>
          </a:p>
        </p:txBody>
      </p:sp>
      <p:sp>
        <p:nvSpPr>
          <p:cNvPr id="8" name="Footer Placeholder 7"/>
          <p:cNvSpPr>
            <a:spLocks noGrp="1"/>
          </p:cNvSpPr>
          <p:nvPr>
            <p:ph type="ftr" sz="quarter" idx="11"/>
          </p:nvPr>
        </p:nvSpPr>
        <p:spPr/>
        <p:txBody>
          <a:bodyPr/>
          <a:lstStyle>
            <a:extLst/>
          </a:lstStyle>
          <a:p>
            <a:endParaRPr lang="mk-MK"/>
          </a:p>
        </p:txBody>
      </p:sp>
      <p:sp>
        <p:nvSpPr>
          <p:cNvPr id="9" name="Slide Number Placeholder 8"/>
          <p:cNvSpPr>
            <a:spLocks noGrp="1"/>
          </p:cNvSpPr>
          <p:nvPr>
            <p:ph type="sldNum" sz="quarter" idx="12"/>
          </p:nvPr>
        </p:nvSpPr>
        <p:spPr/>
        <p:txBody>
          <a:bodyPr/>
          <a:lstStyle>
            <a:extLst/>
          </a:lstStyle>
          <a:p>
            <a:fld id="{6AC7A36A-9AD8-40F8-A1A8-C6E235554425}" type="slidenum">
              <a:rPr lang="mk-MK" smtClean="0"/>
              <a:pPr/>
              <a:t>‹#›</a:t>
            </a:fld>
            <a:endParaRPr lang="mk-M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F1B9F9C-36D4-40E3-9407-3B5F9DB521C9}" type="datetimeFigureOut">
              <a:rPr lang="mk-MK" smtClean="0"/>
              <a:pPr/>
              <a:t>24.3.2020</a:t>
            </a:fld>
            <a:endParaRPr lang="mk-MK"/>
          </a:p>
        </p:txBody>
      </p:sp>
      <p:sp>
        <p:nvSpPr>
          <p:cNvPr id="4" name="Footer Placeholder 3"/>
          <p:cNvSpPr>
            <a:spLocks noGrp="1"/>
          </p:cNvSpPr>
          <p:nvPr>
            <p:ph type="ftr" sz="quarter" idx="11"/>
          </p:nvPr>
        </p:nvSpPr>
        <p:spPr/>
        <p:txBody>
          <a:bodyPr/>
          <a:lstStyle>
            <a:extLst/>
          </a:lstStyle>
          <a:p>
            <a:endParaRPr lang="mk-MK"/>
          </a:p>
        </p:txBody>
      </p:sp>
      <p:sp>
        <p:nvSpPr>
          <p:cNvPr id="5" name="Slide Number Placeholder 4"/>
          <p:cNvSpPr>
            <a:spLocks noGrp="1"/>
          </p:cNvSpPr>
          <p:nvPr>
            <p:ph type="sldNum" sz="quarter" idx="12"/>
          </p:nvPr>
        </p:nvSpPr>
        <p:spPr/>
        <p:txBody>
          <a:bodyPr/>
          <a:lstStyle>
            <a:extLst/>
          </a:lstStyle>
          <a:p>
            <a:fld id="{6AC7A36A-9AD8-40F8-A1A8-C6E235554425}" type="slidenum">
              <a:rPr lang="mk-MK" smtClean="0"/>
              <a:pPr/>
              <a:t>‹#›</a:t>
            </a:fld>
            <a:endParaRPr lang="mk-M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F1B9F9C-36D4-40E3-9407-3B5F9DB521C9}" type="datetimeFigureOut">
              <a:rPr lang="mk-MK" smtClean="0"/>
              <a:pPr/>
              <a:t>24.3.2020</a:t>
            </a:fld>
            <a:endParaRPr lang="mk-MK"/>
          </a:p>
        </p:txBody>
      </p:sp>
      <p:sp>
        <p:nvSpPr>
          <p:cNvPr id="3" name="Footer Placeholder 2"/>
          <p:cNvSpPr>
            <a:spLocks noGrp="1"/>
          </p:cNvSpPr>
          <p:nvPr>
            <p:ph type="ftr" sz="quarter" idx="11"/>
          </p:nvPr>
        </p:nvSpPr>
        <p:spPr/>
        <p:txBody>
          <a:bodyPr/>
          <a:lstStyle>
            <a:extLst/>
          </a:lstStyle>
          <a:p>
            <a:endParaRPr lang="mk-MK"/>
          </a:p>
        </p:txBody>
      </p:sp>
      <p:sp>
        <p:nvSpPr>
          <p:cNvPr id="4" name="Slide Number Placeholder 3"/>
          <p:cNvSpPr>
            <a:spLocks noGrp="1"/>
          </p:cNvSpPr>
          <p:nvPr>
            <p:ph type="sldNum" sz="quarter" idx="12"/>
          </p:nvPr>
        </p:nvSpPr>
        <p:spPr/>
        <p:txBody>
          <a:bodyPr/>
          <a:lstStyle>
            <a:extLst/>
          </a:lstStyle>
          <a:p>
            <a:fld id="{6AC7A36A-9AD8-40F8-A1A8-C6E235554425}" type="slidenum">
              <a:rPr lang="mk-MK" smtClean="0"/>
              <a:pPr/>
              <a:t>‹#›</a:t>
            </a:fld>
            <a:endParaRPr lang="mk-M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F1B9F9C-36D4-40E3-9407-3B5F9DB521C9}" type="datetimeFigureOut">
              <a:rPr lang="mk-MK" smtClean="0"/>
              <a:pPr/>
              <a:t>24.3.2020</a:t>
            </a:fld>
            <a:endParaRPr lang="mk-MK"/>
          </a:p>
        </p:txBody>
      </p:sp>
      <p:sp>
        <p:nvSpPr>
          <p:cNvPr id="6" name="Footer Placeholder 5"/>
          <p:cNvSpPr>
            <a:spLocks noGrp="1"/>
          </p:cNvSpPr>
          <p:nvPr>
            <p:ph type="ftr" sz="quarter" idx="11"/>
          </p:nvPr>
        </p:nvSpPr>
        <p:spPr/>
        <p:txBody>
          <a:bodyPr/>
          <a:lstStyle>
            <a:extLst/>
          </a:lstStyle>
          <a:p>
            <a:endParaRPr lang="mk-MK"/>
          </a:p>
        </p:txBody>
      </p:sp>
      <p:sp>
        <p:nvSpPr>
          <p:cNvPr id="7" name="Slide Number Placeholder 6"/>
          <p:cNvSpPr>
            <a:spLocks noGrp="1"/>
          </p:cNvSpPr>
          <p:nvPr>
            <p:ph type="sldNum" sz="quarter" idx="12"/>
          </p:nvPr>
        </p:nvSpPr>
        <p:spPr/>
        <p:txBody>
          <a:bodyPr/>
          <a:lstStyle>
            <a:extLst/>
          </a:lstStyle>
          <a:p>
            <a:fld id="{6AC7A36A-9AD8-40F8-A1A8-C6E235554425}" type="slidenum">
              <a:rPr lang="mk-MK" smtClean="0"/>
              <a:pPr/>
              <a:t>‹#›</a:t>
            </a:fld>
            <a:endParaRPr lang="mk-M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F1B9F9C-36D4-40E3-9407-3B5F9DB521C9}" type="datetimeFigureOut">
              <a:rPr lang="mk-MK" smtClean="0"/>
              <a:pPr/>
              <a:t>24.3.2020</a:t>
            </a:fld>
            <a:endParaRPr lang="mk-MK"/>
          </a:p>
        </p:txBody>
      </p:sp>
      <p:sp>
        <p:nvSpPr>
          <p:cNvPr id="6" name="Footer Placeholder 5"/>
          <p:cNvSpPr>
            <a:spLocks noGrp="1"/>
          </p:cNvSpPr>
          <p:nvPr>
            <p:ph type="ftr" sz="quarter" idx="11"/>
          </p:nvPr>
        </p:nvSpPr>
        <p:spPr/>
        <p:txBody>
          <a:bodyPr/>
          <a:lstStyle>
            <a:extLst/>
          </a:lstStyle>
          <a:p>
            <a:endParaRPr lang="mk-MK"/>
          </a:p>
        </p:txBody>
      </p:sp>
      <p:sp>
        <p:nvSpPr>
          <p:cNvPr id="7" name="Slide Number Placeholder 6"/>
          <p:cNvSpPr>
            <a:spLocks noGrp="1"/>
          </p:cNvSpPr>
          <p:nvPr>
            <p:ph type="sldNum" sz="quarter" idx="12"/>
          </p:nvPr>
        </p:nvSpPr>
        <p:spPr/>
        <p:txBody>
          <a:bodyPr/>
          <a:lstStyle>
            <a:extLst/>
          </a:lstStyle>
          <a:p>
            <a:fld id="{6AC7A36A-9AD8-40F8-A1A8-C6E235554425}" type="slidenum">
              <a:rPr lang="mk-MK" smtClean="0"/>
              <a:pPr/>
              <a:t>‹#›</a:t>
            </a:fld>
            <a:endParaRPr lang="mk-MK"/>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F1B9F9C-36D4-40E3-9407-3B5F9DB521C9}" type="datetimeFigureOut">
              <a:rPr lang="mk-MK" smtClean="0"/>
              <a:pPr/>
              <a:t>24.3.2020</a:t>
            </a:fld>
            <a:endParaRPr lang="mk-MK"/>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mk-MK"/>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AC7A36A-9AD8-40F8-A1A8-C6E235554425}" type="slidenum">
              <a:rPr lang="mk-MK" smtClean="0"/>
              <a:pPr/>
              <a:t>‹#›</a:t>
            </a:fld>
            <a:endParaRPr lang="mk-MK"/>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mk-MK" dirty="0" smtClean="0"/>
              <a:t>Вовед во правото</a:t>
            </a:r>
            <a:endParaRPr lang="mk-MK" dirty="0"/>
          </a:p>
        </p:txBody>
      </p:sp>
      <p:sp>
        <p:nvSpPr>
          <p:cNvPr id="3" name="Subtitle 2"/>
          <p:cNvSpPr>
            <a:spLocks noGrp="1"/>
          </p:cNvSpPr>
          <p:nvPr>
            <p:ph type="subTitle" idx="1"/>
          </p:nvPr>
        </p:nvSpPr>
        <p:spPr/>
        <p:txBody>
          <a:bodyPr/>
          <a:lstStyle/>
          <a:p>
            <a:r>
              <a:rPr lang="mk-MK" dirty="0" smtClean="0"/>
              <a:t>Тематска целина:Правни односи</a:t>
            </a:r>
            <a:endParaRPr lang="mk-MK"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Тема: Правни односи</a:t>
            </a:r>
            <a:endParaRPr lang="mk-MK" dirty="0"/>
          </a:p>
        </p:txBody>
      </p:sp>
      <p:sp>
        <p:nvSpPr>
          <p:cNvPr id="3" name="Content Placeholder 2"/>
          <p:cNvSpPr>
            <a:spLocks noGrp="1"/>
          </p:cNvSpPr>
          <p:nvPr>
            <p:ph idx="1"/>
          </p:nvPr>
        </p:nvSpPr>
        <p:spPr/>
        <p:txBody>
          <a:bodyPr/>
          <a:lstStyle/>
          <a:p>
            <a:r>
              <a:rPr lang="mk-MK" dirty="0" smtClean="0"/>
              <a:t>Правен модалитет е споредна одредба во поединечниот правен акт од чие остварување или неостварување зависи и судбината на тој акт.</a:t>
            </a:r>
          </a:p>
          <a:p>
            <a:r>
              <a:rPr lang="mk-MK" dirty="0" smtClean="0"/>
              <a:t>Постојат:</a:t>
            </a:r>
          </a:p>
          <a:p>
            <a:r>
              <a:rPr lang="mk-MK" dirty="0" smtClean="0"/>
              <a:t>Услов</a:t>
            </a:r>
            <a:r>
              <a:rPr lang="en-US" dirty="0" smtClean="0"/>
              <a:t>-</a:t>
            </a:r>
            <a:r>
              <a:rPr lang="en-US" dirty="0" err="1" smtClean="0"/>
              <a:t>conditio</a:t>
            </a:r>
            <a:endParaRPr lang="mk-MK" dirty="0" smtClean="0"/>
          </a:p>
          <a:p>
            <a:r>
              <a:rPr lang="mk-MK" dirty="0" smtClean="0"/>
              <a:t>Рок</a:t>
            </a:r>
            <a:r>
              <a:rPr lang="en-US" dirty="0" smtClean="0"/>
              <a:t>-tempore</a:t>
            </a:r>
            <a:endParaRPr lang="mk-MK" dirty="0" smtClean="0"/>
          </a:p>
          <a:p>
            <a:r>
              <a:rPr lang="mk-MK" dirty="0" smtClean="0"/>
              <a:t>Налог</a:t>
            </a:r>
            <a:r>
              <a:rPr lang="en-US" dirty="0" smtClean="0"/>
              <a:t>-modus</a:t>
            </a:r>
            <a:endParaRPr lang="mk-MK" dirty="0" smtClean="0"/>
          </a:p>
          <a:p>
            <a:endParaRPr lang="mk-M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Тема: Правни односи</a:t>
            </a:r>
            <a:endParaRPr lang="mk-MK" dirty="0"/>
          </a:p>
        </p:txBody>
      </p:sp>
      <p:sp>
        <p:nvSpPr>
          <p:cNvPr id="3" name="Content Placeholder 2"/>
          <p:cNvSpPr>
            <a:spLocks noGrp="1"/>
          </p:cNvSpPr>
          <p:nvPr>
            <p:ph idx="1"/>
          </p:nvPr>
        </p:nvSpPr>
        <p:spPr/>
        <p:txBody>
          <a:bodyPr>
            <a:normAutofit lnSpcReduction="10000"/>
          </a:bodyPr>
          <a:lstStyle/>
          <a:p>
            <a:pPr algn="just"/>
            <a:r>
              <a:rPr lang="mk-MK" dirty="0" smtClean="0"/>
              <a:t>Условот означува идна, неизвесна, но претпоставена ситуација (настан, барање) на која инсистира една од договорните страни со што и го условува остварувањето на правниот акт. Постојат: одложен и раскинлив услов. Кај одложниот услов, се одложува дејството на правниот акт, а со настапување на раскинливиот услов, престанува да постои правниот акт.</a:t>
            </a:r>
            <a:endParaRPr lang="mk-MK"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Тема: Правни односи</a:t>
            </a:r>
            <a:endParaRPr lang="mk-MK" dirty="0"/>
          </a:p>
        </p:txBody>
      </p:sp>
      <p:sp>
        <p:nvSpPr>
          <p:cNvPr id="3" name="Content Placeholder 2"/>
          <p:cNvSpPr>
            <a:spLocks noGrp="1"/>
          </p:cNvSpPr>
          <p:nvPr>
            <p:ph idx="1"/>
          </p:nvPr>
        </p:nvSpPr>
        <p:spPr/>
        <p:txBody>
          <a:bodyPr>
            <a:normAutofit fontScale="92500" lnSpcReduction="10000"/>
          </a:bodyPr>
          <a:lstStyle/>
          <a:p>
            <a:pPr algn="just"/>
            <a:r>
              <a:rPr lang="mk-MK" dirty="0" smtClean="0"/>
              <a:t>Рокот претставува споредна одредба што е поврзана со протек на точно определено време како резултат на што се извршува или раскинува правниот акт. Рокот може да биде одложен и раскинлив. Кај одложниот рок, за точно определено време во иднина, се одложува отпочнувањето на дејствувањето на правниот акт. Раскинливиот рок упатува на тоа дека со негово настапување престанува да важи правниот акт.</a:t>
            </a:r>
            <a:endParaRPr lang="mk-MK"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Тема: Правни односи</a:t>
            </a:r>
            <a:endParaRPr lang="mk-MK" dirty="0"/>
          </a:p>
        </p:txBody>
      </p:sp>
      <p:sp>
        <p:nvSpPr>
          <p:cNvPr id="3" name="Content Placeholder 2"/>
          <p:cNvSpPr>
            <a:spLocks noGrp="1"/>
          </p:cNvSpPr>
          <p:nvPr>
            <p:ph idx="1"/>
          </p:nvPr>
        </p:nvSpPr>
        <p:spPr/>
        <p:txBody>
          <a:bodyPr/>
          <a:lstStyle/>
          <a:p>
            <a:pPr algn="just"/>
            <a:r>
              <a:rPr lang="mk-MK" dirty="0" smtClean="0"/>
              <a:t>Налогот е пренесување на посебни правни овластувања од еден на друг правен субјект како резултат на тоа што налогопримачот прифатил во корист или по желба на налогодавашот во еден иден извесен временски период да ја оствари неговата желба или интерес.</a:t>
            </a:r>
            <a:endParaRPr lang="mk-MK"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Тема: Правни односи</a:t>
            </a:r>
            <a:endParaRPr lang="mk-MK" dirty="0"/>
          </a:p>
        </p:txBody>
      </p:sp>
      <p:sp>
        <p:nvSpPr>
          <p:cNvPr id="3" name="Content Placeholder 2"/>
          <p:cNvSpPr>
            <a:spLocks noGrp="1"/>
          </p:cNvSpPr>
          <p:nvPr>
            <p:ph idx="1"/>
          </p:nvPr>
        </p:nvSpPr>
        <p:spPr/>
        <p:txBody>
          <a:bodyPr>
            <a:normAutofit fontScale="62500" lnSpcReduction="20000"/>
          </a:bodyPr>
          <a:lstStyle/>
          <a:p>
            <a:r>
              <a:rPr lang="mk-MK" dirty="0" smtClean="0"/>
              <a:t>Прашања од тематската целина:</a:t>
            </a:r>
          </a:p>
          <a:p>
            <a:r>
              <a:rPr lang="mk-MK" dirty="0" smtClean="0"/>
              <a:t>1.Што е правен однос?</a:t>
            </a:r>
          </a:p>
          <a:p>
            <a:r>
              <a:rPr lang="mk-MK" dirty="0" smtClean="0"/>
              <a:t>2.Наброј ги елементите на правниот однос!</a:t>
            </a:r>
          </a:p>
          <a:p>
            <a:r>
              <a:rPr lang="mk-MK" dirty="0" smtClean="0"/>
              <a:t>3.Што е правно овластување? Објасни!</a:t>
            </a:r>
          </a:p>
          <a:p>
            <a:r>
              <a:rPr lang="mk-MK" dirty="0" smtClean="0"/>
              <a:t>4.Што е правно задолжение? Објасни!</a:t>
            </a:r>
          </a:p>
          <a:p>
            <a:r>
              <a:rPr lang="mk-MK" dirty="0" smtClean="0"/>
              <a:t>5.Што е објект на правен однос?</a:t>
            </a:r>
          </a:p>
          <a:p>
            <a:r>
              <a:rPr lang="mk-MK" dirty="0" smtClean="0"/>
              <a:t>6.Објасни ги групите објекти на правниот однос!</a:t>
            </a:r>
          </a:p>
          <a:p>
            <a:r>
              <a:rPr lang="mk-MK" dirty="0" smtClean="0"/>
              <a:t>7.Што се правни факти?</a:t>
            </a:r>
          </a:p>
          <a:p>
            <a:r>
              <a:rPr lang="mk-MK" dirty="0" smtClean="0"/>
              <a:t>8.Објасни ги групите правни факти!</a:t>
            </a:r>
          </a:p>
          <a:p>
            <a:r>
              <a:rPr lang="mk-MK" dirty="0" smtClean="0"/>
              <a:t>9.Што е правен модалитет?</a:t>
            </a:r>
          </a:p>
          <a:p>
            <a:r>
              <a:rPr lang="mk-MK" dirty="0" smtClean="0"/>
              <a:t>10.Што е услов? Објасни ги видовите услови и наведи пример!</a:t>
            </a:r>
          </a:p>
          <a:p>
            <a:r>
              <a:rPr lang="mk-MK" dirty="0" smtClean="0"/>
              <a:t>11.Што е рок? Објасни ги видовите рокови и наведи пример!</a:t>
            </a:r>
          </a:p>
          <a:p>
            <a:r>
              <a:rPr lang="mk-MK" dirty="0" smtClean="0"/>
              <a:t>12.Што е налог? Објасни го преку пример!</a:t>
            </a:r>
            <a:endParaRPr lang="mk-M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k-MK" dirty="0" smtClean="0"/>
              <a:t>Тема: Правни односи</a:t>
            </a:r>
            <a:endParaRPr lang="mk-MK" dirty="0"/>
          </a:p>
        </p:txBody>
      </p:sp>
      <p:sp>
        <p:nvSpPr>
          <p:cNvPr id="3" name="Content Placeholder 2"/>
          <p:cNvSpPr>
            <a:spLocks noGrp="1"/>
          </p:cNvSpPr>
          <p:nvPr>
            <p:ph idx="1"/>
          </p:nvPr>
        </p:nvSpPr>
        <p:spPr/>
        <p:txBody>
          <a:bodyPr/>
          <a:lstStyle/>
          <a:p>
            <a:pPr algn="just"/>
            <a:r>
              <a:rPr lang="mk-MK" dirty="0" smtClean="0"/>
              <a:t>Поим за правен однос-правен однос е општествен однос регулиран со правна норма.</a:t>
            </a:r>
          </a:p>
          <a:p>
            <a:pPr algn="just"/>
            <a:r>
              <a:rPr lang="mk-MK" dirty="0" smtClean="0"/>
              <a:t>Правниот однос, за разлика од другите видови општествени односи, се разликува по тоа што неговото остварување го гарантира и обезбедува државата.</a:t>
            </a:r>
          </a:p>
          <a:p>
            <a:pPr algn="just"/>
            <a:endParaRPr lang="mk-M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Тема: Правни односи</a:t>
            </a:r>
            <a:endParaRPr lang="mk-MK" dirty="0"/>
          </a:p>
        </p:txBody>
      </p:sp>
      <p:sp>
        <p:nvSpPr>
          <p:cNvPr id="3" name="Content Placeholder 2"/>
          <p:cNvSpPr>
            <a:spLocks noGrp="1"/>
          </p:cNvSpPr>
          <p:nvPr>
            <p:ph idx="1"/>
          </p:nvPr>
        </p:nvSpPr>
        <p:spPr/>
        <p:txBody>
          <a:bodyPr/>
          <a:lstStyle/>
          <a:p>
            <a:r>
              <a:rPr lang="mk-MK" dirty="0" smtClean="0"/>
              <a:t>Елементи на правниот однос се: правно овластување, правно задолжение, субјект на правото и објект на правото.</a:t>
            </a:r>
          </a:p>
          <a:p>
            <a:r>
              <a:rPr lang="mk-MK" dirty="0" smtClean="0"/>
              <a:t>Во правен однос можат да стапат само луѓето.</a:t>
            </a:r>
            <a:endParaRPr lang="mk-MK"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Тема: Правни односи</a:t>
            </a:r>
            <a:endParaRPr lang="mk-MK" dirty="0"/>
          </a:p>
        </p:txBody>
      </p:sp>
      <p:sp>
        <p:nvSpPr>
          <p:cNvPr id="3" name="Text Placeholder 2"/>
          <p:cNvSpPr>
            <a:spLocks noGrp="1"/>
          </p:cNvSpPr>
          <p:nvPr>
            <p:ph type="body" idx="1"/>
          </p:nvPr>
        </p:nvSpPr>
        <p:spPr/>
        <p:txBody>
          <a:bodyPr>
            <a:normAutofit fontScale="92500"/>
          </a:bodyPr>
          <a:lstStyle/>
          <a:p>
            <a:pPr algn="ctr"/>
            <a:r>
              <a:rPr lang="mk-MK" dirty="0" smtClean="0"/>
              <a:t>Правно овластување</a:t>
            </a:r>
            <a:endParaRPr lang="mk-MK" dirty="0"/>
          </a:p>
        </p:txBody>
      </p:sp>
      <p:sp>
        <p:nvSpPr>
          <p:cNvPr id="5" name="Text Placeholder 4"/>
          <p:cNvSpPr>
            <a:spLocks noGrp="1"/>
          </p:cNvSpPr>
          <p:nvPr>
            <p:ph type="body" sz="half" idx="3"/>
          </p:nvPr>
        </p:nvSpPr>
        <p:spPr/>
        <p:txBody>
          <a:bodyPr/>
          <a:lstStyle/>
          <a:p>
            <a:pPr algn="ctr"/>
            <a:r>
              <a:rPr lang="mk-MK" dirty="0" smtClean="0"/>
              <a:t>Правно задолжение</a:t>
            </a:r>
            <a:endParaRPr lang="mk-MK" dirty="0"/>
          </a:p>
        </p:txBody>
      </p:sp>
      <p:sp>
        <p:nvSpPr>
          <p:cNvPr id="4" name="Content Placeholder 3"/>
          <p:cNvSpPr>
            <a:spLocks noGrp="1"/>
          </p:cNvSpPr>
          <p:nvPr>
            <p:ph sz="quarter" idx="2"/>
          </p:nvPr>
        </p:nvSpPr>
        <p:spPr/>
        <p:txBody>
          <a:bodyPr>
            <a:normAutofit fontScale="70000" lnSpcReduction="20000"/>
          </a:bodyPr>
          <a:lstStyle/>
          <a:p>
            <a:pPr algn="just"/>
            <a:r>
              <a:rPr lang="mk-MK" dirty="0" smtClean="0"/>
              <a:t>Правното овластување е можност за определено однесување на субјектот на правото во однос на друг субјект, засновано врз правните прописи, врз основа на кое субјектот на правното овластување може од некого нешто да бара. Субјектот на правното овластување, може од било кои причини, во секој момент да се откаже од своето правно овластување и, притоа, правно да не биде одговорен.</a:t>
            </a:r>
            <a:endParaRPr lang="mk-MK" dirty="0"/>
          </a:p>
        </p:txBody>
      </p:sp>
      <p:sp>
        <p:nvSpPr>
          <p:cNvPr id="6" name="Content Placeholder 5"/>
          <p:cNvSpPr>
            <a:spLocks noGrp="1"/>
          </p:cNvSpPr>
          <p:nvPr>
            <p:ph sz="quarter" idx="4"/>
          </p:nvPr>
        </p:nvSpPr>
        <p:spPr/>
        <p:txBody>
          <a:bodyPr>
            <a:normAutofit fontScale="62500" lnSpcReduction="20000"/>
          </a:bodyPr>
          <a:lstStyle/>
          <a:p>
            <a:pPr algn="just"/>
            <a:r>
              <a:rPr lang="mk-MK" dirty="0" smtClean="0"/>
              <a:t>Правното задолжение-обврска е таква ситуација со која определен субјект, врз основа на правните прописи, е задолжен нешто да трпи, да даде или да направи во интерес на некој друг правен субјект. Обврската-задолжението може да се исполни со чинење (активно дејствување) или со нечинење (пасивно однесување). И во едниот и во другиот случај, задолжението мора целосно да се изврши, бидејќи во правото нема неказниво откажување од правно заснованите задолженија.</a:t>
            </a:r>
            <a:endParaRPr lang="mk-M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Тема: Правни односи</a:t>
            </a:r>
            <a:endParaRPr lang="mk-MK" dirty="0"/>
          </a:p>
        </p:txBody>
      </p:sp>
      <p:sp>
        <p:nvSpPr>
          <p:cNvPr id="3" name="Content Placeholder 2"/>
          <p:cNvSpPr>
            <a:spLocks noGrp="1"/>
          </p:cNvSpPr>
          <p:nvPr>
            <p:ph idx="1"/>
          </p:nvPr>
        </p:nvSpPr>
        <p:spPr/>
        <p:txBody>
          <a:bodyPr>
            <a:normAutofit fontScale="92500" lnSpcReduction="10000"/>
          </a:bodyPr>
          <a:lstStyle/>
          <a:p>
            <a:pPr algn="just"/>
            <a:r>
              <a:rPr lang="mk-MK" dirty="0" smtClean="0"/>
              <a:t>Дали се преносливи овластувањата и задолженијата?</a:t>
            </a:r>
          </a:p>
          <a:p>
            <a:pPr algn="just"/>
            <a:r>
              <a:rPr lang="mk-MK" dirty="0" smtClean="0"/>
              <a:t>Преносливи се, како правата, така и обврските од имотноправен карактер (на пример: правото на сопственост или обврската за исплата на долг).</a:t>
            </a:r>
          </a:p>
          <a:p>
            <a:pPr algn="just"/>
            <a:r>
              <a:rPr lang="mk-MK" dirty="0" smtClean="0"/>
              <a:t>Не се пренесуваат правата и обврските што се цврсто поврзани со личноста на субјектот (на пример: правото на глас, обврската да се изработи уметничко дело од однапред познат уметник и сл.).</a:t>
            </a:r>
            <a:endParaRPr lang="mk-M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Тема: Правни односи</a:t>
            </a:r>
            <a:endParaRPr lang="mk-MK" dirty="0"/>
          </a:p>
        </p:txBody>
      </p:sp>
      <p:sp>
        <p:nvSpPr>
          <p:cNvPr id="3" name="Content Placeholder 2"/>
          <p:cNvSpPr>
            <a:spLocks noGrp="1"/>
          </p:cNvSpPr>
          <p:nvPr>
            <p:ph idx="1"/>
          </p:nvPr>
        </p:nvSpPr>
        <p:spPr/>
        <p:txBody>
          <a:bodyPr/>
          <a:lstStyle/>
          <a:p>
            <a:pPr algn="just"/>
            <a:r>
              <a:rPr lang="mk-MK" dirty="0" smtClean="0"/>
              <a:t>Објект на правен однос е предмет што е дел од надворешниот материјален свет со кој човекот може да господари, односно такво нешто (работа, дејност, квалитет, човечко својство) во врска со што и се засновува правниот однос.</a:t>
            </a:r>
            <a:endParaRPr lang="mk-MK"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Тема: Правни односи</a:t>
            </a:r>
            <a:endParaRPr lang="mk-MK" dirty="0"/>
          </a:p>
        </p:txBody>
      </p:sp>
      <p:sp>
        <p:nvSpPr>
          <p:cNvPr id="3" name="Content Placeholder 2"/>
          <p:cNvSpPr>
            <a:spLocks noGrp="1"/>
          </p:cNvSpPr>
          <p:nvPr>
            <p:ph idx="1"/>
          </p:nvPr>
        </p:nvSpPr>
        <p:spPr/>
        <p:txBody>
          <a:bodyPr/>
          <a:lstStyle/>
          <a:p>
            <a:r>
              <a:rPr lang="mk-MK" dirty="0" smtClean="0"/>
              <a:t>Постојат пет групи објекти на правен однос и тоа:</a:t>
            </a:r>
          </a:p>
          <a:p>
            <a:r>
              <a:rPr lang="mk-MK" dirty="0" smtClean="0"/>
              <a:t>Физички предмет</a:t>
            </a:r>
          </a:p>
          <a:p>
            <a:r>
              <a:rPr lang="mk-MK" dirty="0" smtClean="0"/>
              <a:t>Човеково дејство</a:t>
            </a:r>
          </a:p>
          <a:p>
            <a:r>
              <a:rPr lang="mk-MK" dirty="0" smtClean="0"/>
              <a:t>Човеково бездејство</a:t>
            </a:r>
          </a:p>
          <a:p>
            <a:r>
              <a:rPr lang="mk-MK" dirty="0" smtClean="0"/>
              <a:t>Човекова добродетел</a:t>
            </a:r>
          </a:p>
          <a:p>
            <a:r>
              <a:rPr lang="mk-MK" dirty="0" smtClean="0"/>
              <a:t>Специфични човекови субјективни својства</a:t>
            </a:r>
            <a:endParaRPr lang="mk-M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Тема: Правни односи</a:t>
            </a:r>
            <a:endParaRPr lang="mk-MK" dirty="0"/>
          </a:p>
        </p:txBody>
      </p:sp>
      <p:sp>
        <p:nvSpPr>
          <p:cNvPr id="3" name="Content Placeholder 2"/>
          <p:cNvSpPr>
            <a:spLocks noGrp="1"/>
          </p:cNvSpPr>
          <p:nvPr>
            <p:ph idx="1"/>
          </p:nvPr>
        </p:nvSpPr>
        <p:spPr/>
        <p:txBody>
          <a:bodyPr/>
          <a:lstStyle/>
          <a:p>
            <a:pPr algn="just"/>
            <a:r>
              <a:rPr lang="mk-MK" dirty="0" smtClean="0"/>
              <a:t>Правни факти се разни ситуации (настани, човекови дејства итн.) во животот на луѓето под чие непосредно дејство настануваат, се менуваат или престануваат да важат постојните правни односи.</a:t>
            </a:r>
            <a:endParaRPr lang="mk-M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Тема: Правни односи</a:t>
            </a:r>
            <a:endParaRPr lang="mk-MK" dirty="0"/>
          </a:p>
        </p:txBody>
      </p:sp>
      <p:sp>
        <p:nvSpPr>
          <p:cNvPr id="3" name="Content Placeholder 2"/>
          <p:cNvSpPr>
            <a:spLocks noGrp="1"/>
          </p:cNvSpPr>
          <p:nvPr>
            <p:ph idx="1"/>
          </p:nvPr>
        </p:nvSpPr>
        <p:spPr/>
        <p:txBody>
          <a:bodyPr>
            <a:normAutofit fontScale="85000" lnSpcReduction="20000"/>
          </a:bodyPr>
          <a:lstStyle/>
          <a:p>
            <a:r>
              <a:rPr lang="mk-MK" dirty="0" smtClean="0"/>
              <a:t>Постојат следните групи на правни факти:</a:t>
            </a:r>
          </a:p>
          <a:p>
            <a:r>
              <a:rPr lang="mk-MK" dirty="0" smtClean="0"/>
              <a:t>1.Правни факти зависни од волјата на законодавецот, но независни од волјата на субјектите чие поведение се регулира (општи правни акти)</a:t>
            </a:r>
          </a:p>
          <a:p>
            <a:r>
              <a:rPr lang="mk-MK" dirty="0" smtClean="0"/>
              <a:t>2.Правни факти зависни од волјата на субјектите на правото и се во согласност со нормите на правниот поредок (правни дела)</a:t>
            </a:r>
          </a:p>
          <a:p>
            <a:r>
              <a:rPr lang="mk-MK" dirty="0" smtClean="0"/>
              <a:t>3.Правни факти зависни од волјата на субјектите во правото, а се во спротивност со волјата на законодавецот (деликти)</a:t>
            </a:r>
          </a:p>
          <a:p>
            <a:r>
              <a:rPr lang="mk-MK" dirty="0" smtClean="0"/>
              <a:t>4.Природни настани</a:t>
            </a:r>
          </a:p>
          <a:p>
            <a:r>
              <a:rPr lang="mk-MK" dirty="0" smtClean="0"/>
              <a:t>5.Време </a:t>
            </a:r>
            <a:endParaRPr lang="mk-MK"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77</TotalTime>
  <Words>810</Words>
  <Application>Microsoft Office PowerPoint</Application>
  <PresentationFormat>On-screen Show (4:3)</PresentationFormat>
  <Paragraphs>61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Aspect</vt:lpstr>
      <vt:lpstr>Вовед во правото</vt:lpstr>
      <vt:lpstr>Тема: Правни односи</vt:lpstr>
      <vt:lpstr>Тема: Правни односи</vt:lpstr>
      <vt:lpstr>Тема: Правни односи</vt:lpstr>
      <vt:lpstr>Тема: Правни односи</vt:lpstr>
      <vt:lpstr>Тема: Правни односи</vt:lpstr>
      <vt:lpstr>Тема: Правни односи</vt:lpstr>
      <vt:lpstr>Тема: Правни односи</vt:lpstr>
      <vt:lpstr>Тема: Правни односи</vt:lpstr>
      <vt:lpstr>Тема: Правни односи</vt:lpstr>
      <vt:lpstr>Тема: Правни односи</vt:lpstr>
      <vt:lpstr>Тема: Правни односи</vt:lpstr>
      <vt:lpstr>Тема: Правни односи</vt:lpstr>
      <vt:lpstr>Тема: Правни односи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Вовед во правото</dc:title>
  <dc:creator>USER</dc:creator>
  <cp:lastModifiedBy>Microsoft</cp:lastModifiedBy>
  <cp:revision>9</cp:revision>
  <dcterms:created xsi:type="dcterms:W3CDTF">2020-03-20T16:35:54Z</dcterms:created>
  <dcterms:modified xsi:type="dcterms:W3CDTF">2020-03-24T19:19:27Z</dcterms:modified>
</cp:coreProperties>
</file>